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8" y="4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11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863145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12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11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15-20, днем порывы 23-28 м/с. Температура воздуха 2-4, днем 15-17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13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12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3-5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мая, ночью 13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21215</TotalTime>
  <Words>583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8421</cp:revision>
  <cp:lastPrinted>2021-07-01T03:56:27Z</cp:lastPrinted>
  <dcterms:created xsi:type="dcterms:W3CDTF">2018-03-27T06:03:00Z</dcterms:created>
  <dcterms:modified xsi:type="dcterms:W3CDTF">2026-05-11T07:47:05Z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